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58" r:id="rId6"/>
    <p:sldId id="261" r:id="rId7"/>
    <p:sldId id="262" r:id="rId8"/>
    <p:sldId id="259" r:id="rId9"/>
    <p:sldId id="264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Grade 6 @HMS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806">
            <a:off x="3439974" y="2661738"/>
            <a:ext cx="3127988" cy="30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Number </a:t>
            </a:r>
            <a:r>
              <a:rPr lang="en-US" dirty="0" smtClean="0">
                <a:sym typeface="Wingdings" panose="05000000000000000000" pitchFamily="2" charset="2"/>
              </a:rPr>
              <a:t> turn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59338"/>
            <a:ext cx="10394707" cy="3311189"/>
          </a:xfrm>
        </p:spPr>
        <p:txBody>
          <a:bodyPr>
            <a:normAutofit/>
          </a:bodyPr>
          <a:lstStyle/>
          <a:p>
            <a:r>
              <a:rPr lang="en-US" dirty="0" smtClean="0"/>
              <a:t>Next, turn the dial in a clockwise direction (to the right) just until the 1</a:t>
            </a:r>
            <a:r>
              <a:rPr lang="en-US" baseline="30000" dirty="0" smtClean="0"/>
              <a:t>st</a:t>
            </a:r>
            <a:r>
              <a:rPr lang="en-US" dirty="0" smtClean="0"/>
              <a:t> number of your combination lines up with the arrow at the top.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39" y="0"/>
            <a:ext cx="2664823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3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Number </a:t>
            </a:r>
            <a:r>
              <a:rPr lang="en-US" dirty="0" smtClean="0">
                <a:sym typeface="Wingdings" panose="05000000000000000000" pitchFamily="2" charset="2"/>
              </a:rPr>
              <a:t> turn </a:t>
            </a:r>
            <a:r>
              <a:rPr lang="en-US" dirty="0" err="1" smtClean="0">
                <a:sym typeface="Wingdings" panose="05000000000000000000" pitchFamily="2" charset="2"/>
              </a:rPr>
              <a:t>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59338"/>
            <a:ext cx="10394707" cy="3311189"/>
          </a:xfrm>
        </p:spPr>
        <p:txBody>
          <a:bodyPr>
            <a:normAutofit/>
          </a:bodyPr>
          <a:lstStyle/>
          <a:p>
            <a:r>
              <a:rPr lang="en-US" dirty="0"/>
              <a:t>Now turn the dial in a counter-clockwise direction (to the left) just until the 2</a:t>
            </a:r>
            <a:r>
              <a:rPr lang="en-US" baseline="30000" dirty="0"/>
              <a:t>nd</a:t>
            </a:r>
            <a:r>
              <a:rPr lang="en-US" dirty="0"/>
              <a:t> number of your combination lines up with the arrow at the top. </a:t>
            </a:r>
            <a:endParaRPr lang="en-US" dirty="0" smtClean="0"/>
          </a:p>
          <a:p>
            <a:r>
              <a:rPr lang="en-US" dirty="0"/>
              <a:t>Repeat this step again – turn the dial counterclockwise and stop on the 2</a:t>
            </a:r>
            <a:r>
              <a:rPr lang="en-US" baseline="30000" dirty="0"/>
              <a:t>nd</a:t>
            </a:r>
            <a:r>
              <a:rPr lang="en-US" dirty="0"/>
              <a:t> number of your combination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39" y="0"/>
            <a:ext cx="2664823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Number </a:t>
            </a:r>
            <a:r>
              <a:rPr lang="en-US" dirty="0" smtClean="0">
                <a:sym typeface="Wingdings" panose="05000000000000000000" pitchFamily="2" charset="2"/>
              </a:rPr>
              <a:t> turn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59338"/>
            <a:ext cx="10394707" cy="3311189"/>
          </a:xfrm>
        </p:spPr>
        <p:txBody>
          <a:bodyPr>
            <a:normAutofit/>
          </a:bodyPr>
          <a:lstStyle/>
          <a:p>
            <a:r>
              <a:rPr lang="en-US" dirty="0"/>
              <a:t>Turn the dial clockwise (to the right) just until the 3</a:t>
            </a:r>
            <a:r>
              <a:rPr lang="en-US" baseline="30000" dirty="0"/>
              <a:t>rd</a:t>
            </a:r>
            <a:r>
              <a:rPr lang="en-US" dirty="0"/>
              <a:t> and final number of your combination is lined up with the arrow at the top. </a:t>
            </a:r>
          </a:p>
          <a:p>
            <a:r>
              <a:rPr lang="en-US" dirty="0"/>
              <a:t>Try to open the lock.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39" y="0"/>
            <a:ext cx="2664823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 Bus Assignments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102584"/>
            <a:ext cx="10394707" cy="3311189"/>
          </a:xfrm>
        </p:spPr>
        <p:txBody>
          <a:bodyPr/>
          <a:lstStyle/>
          <a:p>
            <a:r>
              <a:rPr lang="en-US" dirty="0" smtClean="0"/>
              <a:t>Is there anyone who doesn’t know which bus to go on this afternoon??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41" y="38653"/>
            <a:ext cx="4431302" cy="29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6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en-US" dirty="0" smtClean="0"/>
              <a:t>Your Schedule for the 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939990"/>
            <a:ext cx="10394707" cy="46509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Now until 10:20 </a:t>
            </a:r>
            <a:r>
              <a:rPr lang="en-US" dirty="0" smtClean="0">
                <a:sym typeface="Wingdings" panose="05000000000000000000" pitchFamily="2" charset="2"/>
              </a:rPr>
              <a:t> stay in homeroom for introductions/expectations</a:t>
            </a:r>
          </a:p>
          <a:p>
            <a:r>
              <a:rPr lang="en-US" dirty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0:20 – 10:30 (Recess)  Have a snack in the cafeteria, get a drink, go to the washroom, etc.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10:30  head back to homeroom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10:35  Period 3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11:30  Wildcat 30 (Homeroom)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12:00 – 12:50  eat lunch and hang out!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12:50 – 12:55  Head to homeroom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12:55 -  1:50  period 4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1:50 – 2:45  period 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2:45  Load buses to go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4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599706"/>
            <a:ext cx="10394707" cy="3311189"/>
          </a:xfrm>
        </p:spPr>
        <p:txBody>
          <a:bodyPr/>
          <a:lstStyle/>
          <a:p>
            <a:r>
              <a:rPr lang="en-US" dirty="0" smtClean="0"/>
              <a:t>Please print your first and last name as well as your homeroom class inside your agenda</a:t>
            </a:r>
          </a:p>
          <a:p>
            <a:r>
              <a:rPr lang="en-US" dirty="0" smtClean="0"/>
              <a:t>There is also a spot for a copy of your schedule</a:t>
            </a:r>
          </a:p>
          <a:p>
            <a:r>
              <a:rPr lang="en-US" dirty="0" smtClean="0"/>
              <a:t>Agendas are tools used as communication between home and school and reminders of upcoming assignments</a:t>
            </a:r>
          </a:p>
          <a:p>
            <a:r>
              <a:rPr lang="en-US" dirty="0" smtClean="0"/>
              <a:t>They are to be signed every night by a parent/guardian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0615" y="504565"/>
            <a:ext cx="2995750" cy="22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93133"/>
            <a:ext cx="10394707" cy="3958581"/>
          </a:xfrm>
        </p:spPr>
        <p:txBody>
          <a:bodyPr/>
          <a:lstStyle/>
          <a:p>
            <a:r>
              <a:rPr lang="en-US" dirty="0" smtClean="0"/>
              <a:t>These are best left at home or locked in your lockers</a:t>
            </a:r>
          </a:p>
          <a:p>
            <a:r>
              <a:rPr lang="en-US" dirty="0" smtClean="0"/>
              <a:t>If you choose to bring your device to class, it must be placed in the “pockets” located within each classroom. </a:t>
            </a:r>
          </a:p>
          <a:p>
            <a:r>
              <a:rPr lang="en-US" dirty="0" smtClean="0"/>
              <a:t>Make sure it is powered off or on silent mode</a:t>
            </a:r>
          </a:p>
          <a:p>
            <a:r>
              <a:rPr lang="en-US" dirty="0" smtClean="0"/>
              <a:t>Devices are only to be used during recess and lunch; you may not use your device in the transition time between classes.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08" y="174444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1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 10:20 – 10:30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41417"/>
            <a:ext cx="10394707" cy="4023359"/>
          </a:xfrm>
        </p:spPr>
        <p:txBody>
          <a:bodyPr/>
          <a:lstStyle/>
          <a:p>
            <a:r>
              <a:rPr lang="en-US" dirty="0" smtClean="0"/>
              <a:t>A Bell will ring at 10:20 to signal the start of recess break</a:t>
            </a:r>
          </a:p>
          <a:p>
            <a:r>
              <a:rPr lang="en-US" dirty="0" smtClean="0"/>
              <a:t>You will have 10 minutes to go to the cafeteria and eat a snack</a:t>
            </a:r>
          </a:p>
          <a:p>
            <a:r>
              <a:rPr lang="en-US" dirty="0" smtClean="0"/>
              <a:t>You should grab a quick drink or refill your water bottle and use the washroom</a:t>
            </a:r>
          </a:p>
          <a:p>
            <a:r>
              <a:rPr lang="en-US" dirty="0" smtClean="0"/>
              <a:t>You are not allowed to eat or drink in the hallways</a:t>
            </a:r>
          </a:p>
          <a:p>
            <a:r>
              <a:rPr lang="en-US" dirty="0" smtClean="0"/>
              <a:t>A bell will ring at 10:30 to let you know it’s time to finish up and head back to homeroom</a:t>
            </a:r>
          </a:p>
          <a:p>
            <a:r>
              <a:rPr lang="en-US" dirty="0" smtClean="0"/>
              <a:t>Classes begin again at 10:35; for this week you will walk together as a class to period 3 with your homeroom teacher.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07" y="1"/>
            <a:ext cx="3726235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6348"/>
            <a:ext cx="10396882" cy="1151965"/>
          </a:xfrm>
        </p:spPr>
        <p:txBody>
          <a:bodyPr/>
          <a:lstStyle/>
          <a:p>
            <a:r>
              <a:rPr lang="en-US" dirty="0" smtClean="0"/>
              <a:t>Lunch 12:00 – 12:50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031966"/>
            <a:ext cx="10394707" cy="4598125"/>
          </a:xfrm>
        </p:spPr>
        <p:txBody>
          <a:bodyPr/>
          <a:lstStyle/>
          <a:p>
            <a:r>
              <a:rPr lang="en-US" dirty="0" smtClean="0"/>
              <a:t>A bell will ring at 12:00 to signal the beginning of the lunch hour</a:t>
            </a:r>
          </a:p>
          <a:p>
            <a:r>
              <a:rPr lang="en-US" dirty="0" smtClean="0"/>
              <a:t>You can eat your lunch in the cafeteria or you can take it outside</a:t>
            </a:r>
          </a:p>
          <a:p>
            <a:r>
              <a:rPr lang="en-US" dirty="0" smtClean="0"/>
              <a:t>If you’re planning on going outside, leave all of your school supplies inside</a:t>
            </a:r>
          </a:p>
          <a:p>
            <a:r>
              <a:rPr lang="en-US" dirty="0" smtClean="0"/>
              <a:t>Make sure all of your garbage goes in the trash</a:t>
            </a:r>
          </a:p>
          <a:p>
            <a:r>
              <a:rPr lang="en-US" dirty="0" smtClean="0"/>
              <a:t>For today, if you go outside you may only be in the front of the school – on the paved area or across on the lawn. The trees up near the road are your boundary line – do not go past these. Be careful crossing from the paved section to the lawn.</a:t>
            </a:r>
          </a:p>
          <a:p>
            <a:r>
              <a:rPr lang="en-US" dirty="0" smtClean="0"/>
              <a:t>You may only exit out the main front door or out the cafeteria door. All other doors are emergency exits only.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99" y="0"/>
            <a:ext cx="3013165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6348"/>
            <a:ext cx="10396882" cy="1151965"/>
          </a:xfrm>
        </p:spPr>
        <p:txBody>
          <a:bodyPr/>
          <a:lstStyle/>
          <a:p>
            <a:r>
              <a:rPr lang="en-US" dirty="0" smtClean="0"/>
              <a:t>Lunch 12:00 – 12:50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031966"/>
            <a:ext cx="10394707" cy="4598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may choose to stay in the cafeteria for the entire lunch break</a:t>
            </a:r>
          </a:p>
          <a:p>
            <a:r>
              <a:rPr lang="en-US" dirty="0" smtClean="0"/>
              <a:t>At 12:20 you will hear a bell – this is a warning bell that in 5 minutes you must be either outside or in the cafeteria. </a:t>
            </a:r>
          </a:p>
          <a:p>
            <a:r>
              <a:rPr lang="en-US" dirty="0" smtClean="0"/>
              <a:t>At 12:25 you will hear another bell – it is now half-way through lunch. You are not allowed to be in the hallways once this bell has rung. </a:t>
            </a:r>
          </a:p>
          <a:p>
            <a:r>
              <a:rPr lang="en-US" dirty="0" smtClean="0"/>
              <a:t>At 12:50 you will hear the bell to end your lunch break. </a:t>
            </a:r>
          </a:p>
          <a:p>
            <a:r>
              <a:rPr lang="en-US" dirty="0" smtClean="0"/>
              <a:t>If you are outside when this bell rings, line up in front of the grade 6 door (not on the stairs). A teacher or </a:t>
            </a:r>
            <a:r>
              <a:rPr lang="en-US" dirty="0" err="1" smtClean="0"/>
              <a:t>ea</a:t>
            </a:r>
            <a:r>
              <a:rPr lang="en-US" dirty="0" smtClean="0"/>
              <a:t> will let you inside and you are to head directly to your homeroom classroom.</a:t>
            </a:r>
          </a:p>
          <a:p>
            <a:r>
              <a:rPr lang="en-US" dirty="0" smtClean="0"/>
              <a:t>If you are in the cafeteria when this bell goes, head to your homeroom classroom.  For this week, You will head to your period 4 class altogether with your homeroom teacher leading the way.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90" y="0"/>
            <a:ext cx="2107474" cy="15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Each student will be assigned a locker to keep your personal belongings and school supplies in</a:t>
            </a:r>
          </a:p>
          <a:p>
            <a:r>
              <a:rPr lang="en-US" dirty="0" smtClean="0"/>
              <a:t>This locker is to be kept neat and free of rotting food!!</a:t>
            </a:r>
          </a:p>
          <a:p>
            <a:r>
              <a:rPr lang="en-US" dirty="0" smtClean="0"/>
              <a:t>It is extremely important that your locker always be locked with a school lock!  </a:t>
            </a:r>
          </a:p>
          <a:p>
            <a:r>
              <a:rPr lang="en-US" dirty="0" smtClean="0"/>
              <a:t>Do not sit pencils, pens, or other small items on the floor of the locker – they will disappear into a mysterious little crack and you will not be able to get them out</a:t>
            </a:r>
          </a:p>
          <a:p>
            <a:r>
              <a:rPr lang="en-US" dirty="0" smtClean="0"/>
              <a:t>You should use magnets to hang items on your locker door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31" y="0"/>
            <a:ext cx="2819528" cy="22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2366811"/>
            <a:ext cx="10394707" cy="3311189"/>
          </a:xfrm>
        </p:spPr>
        <p:txBody>
          <a:bodyPr/>
          <a:lstStyle/>
          <a:p>
            <a:r>
              <a:rPr lang="en-US" dirty="0" smtClean="0"/>
              <a:t>Inside the box that your lock comes in is a piece of cardboard with the combination on it</a:t>
            </a:r>
          </a:p>
          <a:p>
            <a:r>
              <a:rPr lang="en-US" dirty="0" smtClean="0"/>
              <a:t>There are 3 numbers in your combination</a:t>
            </a:r>
          </a:p>
          <a:p>
            <a:r>
              <a:rPr lang="en-US" dirty="0" smtClean="0"/>
              <a:t>First, turn the dial clockwise (to the right) a few times around – we call this “cleaning it out” </a:t>
            </a:r>
          </a:p>
          <a:p>
            <a:r>
              <a:rPr lang="en-US" dirty="0" smtClean="0"/>
              <a:t>Line up the “0” with the arrow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30" y="156754"/>
            <a:ext cx="2664823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117</TotalTime>
  <Words>924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Wingdings</vt:lpstr>
      <vt:lpstr>Main Event</vt:lpstr>
      <vt:lpstr>Welcome To Grade 6 @HMS</vt:lpstr>
      <vt:lpstr>Your Schedule for the day:</vt:lpstr>
      <vt:lpstr>Agenda </vt:lpstr>
      <vt:lpstr>Electronic devices</vt:lpstr>
      <vt:lpstr>Recess 10:20 – 10:30</vt:lpstr>
      <vt:lpstr>Lunch 12:00 – 12:50</vt:lpstr>
      <vt:lpstr>Lunch 12:00 – 12:50</vt:lpstr>
      <vt:lpstr>lockers</vt:lpstr>
      <vt:lpstr>locks</vt:lpstr>
      <vt:lpstr>1st Number  turn right</vt:lpstr>
      <vt:lpstr>2nd Number  turn LEFt</vt:lpstr>
      <vt:lpstr>3rd Number  turn right</vt:lpstr>
      <vt:lpstr>Pm Bus Assignments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Grade 6 @HMS</dc:title>
  <dc:creator>Lamb, Karla (ASD-S)</dc:creator>
  <cp:lastModifiedBy>Lamb, Karla (ASD-S)</cp:lastModifiedBy>
  <cp:revision>13</cp:revision>
  <dcterms:created xsi:type="dcterms:W3CDTF">2018-09-04T00:26:43Z</dcterms:created>
  <dcterms:modified xsi:type="dcterms:W3CDTF">2018-09-04T02:24:42Z</dcterms:modified>
</cp:coreProperties>
</file>